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An-Najah Institutional Repository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next-generation information retrieval platform built for An-Najah National University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5944791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 &amp; Future Roadmap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828" y="1703665"/>
            <a:ext cx="4651772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Transforming University Research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2828" y="2286953"/>
            <a:ext cx="6353056" cy="1569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An-Najah Institutional Repository System represents a fundamental shift in how researchers discover and interact with academic content. By combining semantic understanding with traditional search methods, we've created a platform that truly understands what users are looking for.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22828" y="4052292"/>
            <a:ext cx="258151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What's Next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2828" y="4571048"/>
            <a:ext cx="6353056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 to support multilingual search and Arabic language processing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22828" y="5267325"/>
            <a:ext cx="635305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citation network analysis for research mapping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22828" y="5649754"/>
            <a:ext cx="635305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 mobile applications for on-the-go access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22828" y="6032183"/>
            <a:ext cx="635305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collaborative features for research teams</a:t>
            </a:r>
            <a:endParaRPr lang="en-US" sz="15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136" y="1728192"/>
            <a:ext cx="6035397" cy="60353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7307699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 Universities Face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690449"/>
            <a:ext cx="3936921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Information Overload Problem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92825" y="2213967"/>
            <a:ext cx="6380917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Universities generate massive volumes of research: theses, dissertations, conference papers, and academic publications. Traditional repository systems struggle to help researchers find exactly what they need.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2825" y="3658910"/>
            <a:ext cx="6380917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Legacy keyword-based search engines miss semantically related content, forcing users to know exact terminology and limiting discovery of relevant research.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59863"/>
            <a:ext cx="1014900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Legacy Keyword Systems Fall Short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905839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829" y="2905839"/>
            <a:ext cx="121920" cy="16736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6804" y="315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Exact Matching Only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6804" y="3639026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Searches rely on precise keyword matches, missing synonyms and conceptually related terms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428" y="2905839"/>
            <a:ext cx="6448663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948" y="2905839"/>
            <a:ext cx="121920" cy="16736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61923" y="3152894"/>
            <a:ext cx="35293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 Semantic Understanding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61923" y="3639026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Systems can't understand meaning or context behind queries, leading to irrelevant results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58309" y="4796076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4796076"/>
            <a:ext cx="121920" cy="16736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96804" y="5043130"/>
            <a:ext cx="32001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Analysis Required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96804" y="5529263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Researchers must read through entire documents to find answers to specific questions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423428" y="4796076"/>
            <a:ext cx="6448663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48" y="4796076"/>
            <a:ext cx="121920" cy="16736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61923" y="5043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Limited Filtering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61923" y="5529263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search filters make it difficult to narrow results by location, time period, or nuanced criteria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9027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Project Goal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83231" y="3471624"/>
            <a:ext cx="730246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build a modern information retrieval platform that supports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search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natural language querying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RAG-based question answering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over university repository documents.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3227903"/>
            <a:ext cx="30480" cy="1527572"/>
          </a:xfrm>
          <a:prstGeom prst="rect">
            <a:avLst/>
          </a:prstGeom>
          <a:solidFill>
            <a:srgbClr val="75BAE6"/>
          </a:solidFill>
          <a:ln/>
        </p:spPr>
      </p:sp>
      <p:sp>
        <p:nvSpPr>
          <p:cNvPr id="6" name="Text 3"/>
          <p:cNvSpPr/>
          <p:nvPr/>
        </p:nvSpPr>
        <p:spPr>
          <a:xfrm>
            <a:off x="758309" y="499919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aimed to transform how researchers discover and interact with academic content by leveraging cutting-edge AI and cloud infrastructure to deliver intelligent, concept-aware search capabilities.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38131"/>
            <a:ext cx="90522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Architecture: What We Built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8410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721650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2890838"/>
            <a:ext cx="415421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Metadata Scraping &amp; Enrichment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376970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 and enhance document metadata with computed features and structured information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38410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2" y="2721650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2890838"/>
            <a:ext cx="30202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Embeddings Generation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376970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 documents into dense vector representations that capture semantic meaning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38410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2721650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28908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Vector Indexing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376970"/>
            <a:ext cx="422695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 embeddings in OpenSearch with dense vector indexing for fast similarity search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111948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302806"/>
            <a:ext cx="29943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Intelligent Search Layer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5788938"/>
            <a:ext cx="644854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semantic and keyword search with autocomplete, geo-temporal filtering, and natural language queries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5133618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302806"/>
            <a:ext cx="31151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RAG Question Answering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5788938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Retrieve relevant documents and generate accurate answers from primary sources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588645"/>
            <a:ext cx="5822156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AWS Cloud Deployment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9260" y="1828086"/>
            <a:ext cx="4908471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Scalable &amp; Secure Infrastructure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49260" y="2464594"/>
            <a:ext cx="6987540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is hosted on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AWS OpenSearch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providing enterprise-grade reliability and performance. The cloud architecture ensures seamless scalability as the repository grows.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3684508"/>
            <a:ext cx="698754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OpenSearch Cluster: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Distributed indexing and search capabilities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4444246"/>
            <a:ext cx="698754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IAM Security: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Role-based access control and encrypted data transmission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9260" y="5203984"/>
            <a:ext cx="698754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Monitoring Dashboard: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Real-time performance metrics and usage analytics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9260" y="5963722"/>
            <a:ext cx="698754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Auto-scaling: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Adapts to query load automatically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6628" y="1854756"/>
            <a:ext cx="5622131" cy="56221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62514"/>
            <a:ext cx="100498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We Achieved Semantic Intelligence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208490"/>
            <a:ext cx="655689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32916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Dual Storage Strategy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4884" y="3777734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 both vector embeddings for semantic search and traditional metadata for keyword matching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08490"/>
            <a:ext cx="655689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1775" y="32916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Hybrid Retrieval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31775" y="3777734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vector similarity search with keyword filtering for optimal relevance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687729"/>
            <a:ext cx="6556891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4884" y="57708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RAG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4884" y="6256973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retrieval-augmented generation layer that sources answers from actual documents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87729"/>
            <a:ext cx="6556891" cy="8665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1775" y="57708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31775" y="6256973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 relevance with Precision@k and Hit@k to continuously improve results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54975"/>
            <a:ext cx="7627382" cy="1069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 Transforming Research Discovery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758309" y="2067877"/>
            <a:ext cx="3732490" cy="1224796"/>
          </a:xfrm>
          <a:prstGeom prst="roundRect">
            <a:avLst>
              <a:gd name="adj" fmla="val 1990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8330" y="2237899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Semantic Search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28330" y="2602587"/>
            <a:ext cx="339244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conceptually related research even when different terminology is used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4653201" y="2067877"/>
            <a:ext cx="3732490" cy="1224796"/>
          </a:xfrm>
          <a:prstGeom prst="roundRect">
            <a:avLst>
              <a:gd name="adj" fmla="val 1990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23222" y="2237899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Autocomplete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823222" y="2602587"/>
            <a:ext cx="339244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query suggestions as you type, learning from repository content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58309" y="3455075"/>
            <a:ext cx="7627382" cy="1224796"/>
          </a:xfrm>
          <a:prstGeom prst="roundRect">
            <a:avLst>
              <a:gd name="adj" fmla="val 1990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8330" y="3625096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Geo-Temporal Filters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28330" y="3989784"/>
            <a:ext cx="7287339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Narrow results by location, time period, or date range automatically extracted from documents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58309" y="4862632"/>
            <a:ext cx="3732490" cy="1484828"/>
          </a:xfrm>
          <a:prstGeom prst="roundRect">
            <a:avLst>
              <a:gd name="adj" fmla="val 1641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8330" y="5032653"/>
            <a:ext cx="2435781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Natural Language Queries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28330" y="5397341"/>
            <a:ext cx="3392448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Ask questions in plain English and get relevant documents without keyword guessing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4653201" y="4862632"/>
            <a:ext cx="3732490" cy="1484828"/>
          </a:xfrm>
          <a:prstGeom prst="roundRect">
            <a:avLst>
              <a:gd name="adj" fmla="val 1641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23222" y="5032653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RAG Responses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4823222" y="5397341"/>
            <a:ext cx="3392448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 direct answers to questions, sourced and cited from repository documents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758309" y="6509861"/>
            <a:ext cx="7627382" cy="964763"/>
          </a:xfrm>
          <a:prstGeom prst="roundRect">
            <a:avLst>
              <a:gd name="adj" fmla="val 2526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28330" y="6679883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Metadata Enrichment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928330" y="7044571"/>
            <a:ext cx="7287339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document information with computed features and structured data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27033"/>
            <a:ext cx="91303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Legacy vs. Modern: A Clear Contrast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173010"/>
            <a:ext cx="13113782" cy="3745706"/>
          </a:xfrm>
          <a:prstGeom prst="roundRect">
            <a:avLst>
              <a:gd name="adj" fmla="val 86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2180630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3813" y="231814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Capability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52931" y="2318147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An-Najah IR System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18238" y="231814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Legacy Keyword Systems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2802374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3813" y="2939891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Relevance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52931" y="2939891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Excellent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18238" y="2939891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3424118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3813" y="3561636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Question Answering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52931" y="3561636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Excellent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718238" y="3561636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Poor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5929" y="4045863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83813" y="4183380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Modes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352931" y="4183380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Excellent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718238" y="4183380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Poor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5929" y="4667607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83813" y="4805124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Metadata Quality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5352931" y="4805124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Excellent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718238" y="4805124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65929" y="5289352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83813" y="5426869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5352931" y="5426869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Excellent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9718238" y="5426869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758309" y="6162437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delivers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concept-aware retrieval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through embeddings,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RAG-powered question answering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from primary sources,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multi-modal search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autocomplete, semantic, geo, and temporal capabilities—all built on modern distributed infrastructure for seamless scalability.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2025-12-22T09:14:19Z</dcterms:created>
  <dcterms:modified xsi:type="dcterms:W3CDTF">2025-12-22T09:14:19Z</dcterms:modified>
</cp:coreProperties>
</file>